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57" r:id="rId4"/>
    <p:sldId id="294" r:id="rId5"/>
    <p:sldId id="295" r:id="rId6"/>
    <p:sldId id="298" r:id="rId7"/>
    <p:sldId id="279" r:id="rId8"/>
    <p:sldId id="259" r:id="rId9"/>
    <p:sldId id="258" r:id="rId10"/>
    <p:sldId id="301" r:id="rId11"/>
    <p:sldId id="260" r:id="rId12"/>
    <p:sldId id="261" r:id="rId13"/>
    <p:sldId id="280" r:id="rId14"/>
    <p:sldId id="281" r:id="rId15"/>
    <p:sldId id="262" r:id="rId16"/>
    <p:sldId id="263" r:id="rId17"/>
    <p:sldId id="275" r:id="rId18"/>
    <p:sldId id="277" r:id="rId19"/>
    <p:sldId id="264" r:id="rId20"/>
    <p:sldId id="282" r:id="rId21"/>
    <p:sldId id="283" r:id="rId22"/>
    <p:sldId id="276" r:id="rId23"/>
    <p:sldId id="284" r:id="rId24"/>
    <p:sldId id="285" r:id="rId25"/>
    <p:sldId id="266" r:id="rId26"/>
    <p:sldId id="269" r:id="rId27"/>
    <p:sldId id="300" r:id="rId28"/>
    <p:sldId id="286" r:id="rId29"/>
    <p:sldId id="302" r:id="rId30"/>
    <p:sldId id="304" r:id="rId31"/>
    <p:sldId id="265" r:id="rId32"/>
    <p:sldId id="287" r:id="rId33"/>
    <p:sldId id="267" r:id="rId34"/>
    <p:sldId id="268" r:id="rId35"/>
    <p:sldId id="270" r:id="rId36"/>
    <p:sldId id="288" r:id="rId37"/>
    <p:sldId id="271" r:id="rId38"/>
    <p:sldId id="272" r:id="rId39"/>
    <p:sldId id="289" r:id="rId40"/>
    <p:sldId id="290" r:id="rId41"/>
    <p:sldId id="291" r:id="rId42"/>
    <p:sldId id="273" r:id="rId43"/>
    <p:sldId id="297" r:id="rId44"/>
    <p:sldId id="274" r:id="rId45"/>
    <p:sldId id="305" r:id="rId46"/>
    <p:sldId id="292" r:id="rId47"/>
    <p:sldId id="293" r:id="rId48"/>
    <p:sldId id="306" r:id="rId49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-485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3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8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87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84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077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177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07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1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39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02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49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6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85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13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13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02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B8778-AF73-4705-8EBD-0F54039AE649}" type="datetimeFigureOut">
              <a:rPr lang="fr-FR" smtClean="0"/>
              <a:t>08/04/2017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D6E9DF-9BF2-4DAD-A20C-C37C20CE7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0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600" dirty="0" smtClean="0"/>
              <a:t>Noirlac , une abbaye en mouvement 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04" y="527226"/>
            <a:ext cx="1499786" cy="15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758997">
            <a:off x="464683" y="8415669"/>
            <a:ext cx="8596667" cy="5667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9" b="35389"/>
          <a:stretch>
            <a:fillRect/>
          </a:stretch>
        </p:blipFill>
        <p:spPr>
          <a:xfrm>
            <a:off x="677863" y="-1382233"/>
            <a:ext cx="8596312" cy="9356652"/>
          </a:xfrm>
        </p:spPr>
      </p:pic>
    </p:spTree>
    <p:extLst>
      <p:ext uri="{BB962C8B-B14F-4D97-AF65-F5344CB8AC3E}">
        <p14:creationId xmlns:p14="http://schemas.microsoft.com/office/powerpoint/2010/main" val="779846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15970" y="2592947"/>
            <a:ext cx="8596668" cy="1695718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En 2008, création du </a:t>
            </a:r>
            <a:br>
              <a:rPr lang="fr-F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Centre culturel de rencontre</a:t>
            </a:r>
          </a:p>
        </p:txBody>
      </p:sp>
    </p:spTree>
    <p:extLst>
      <p:ext uri="{BB962C8B-B14F-4D97-AF65-F5344CB8AC3E}">
        <p14:creationId xmlns:p14="http://schemas.microsoft.com/office/powerpoint/2010/main" val="80882267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 rotWithShape="1">
          <a:blip r:embed="rId2"/>
          <a:srcRect l="2565" t="3287" r="2327" b="3471"/>
          <a:stretch/>
        </p:blipFill>
        <p:spPr bwMode="auto">
          <a:xfrm>
            <a:off x="562030" y="194353"/>
            <a:ext cx="8800911" cy="584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88394" y="6041362"/>
            <a:ext cx="859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Les centres culturels de rencontre, un réseau européen.</a:t>
            </a:r>
          </a:p>
        </p:txBody>
      </p:sp>
    </p:spTree>
    <p:extLst>
      <p:ext uri="{BB962C8B-B14F-4D97-AF65-F5344CB8AC3E}">
        <p14:creationId xmlns:p14="http://schemas.microsoft.com/office/powerpoint/2010/main" val="20151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4294967295"/>
          </p:nvPr>
        </p:nvSpPr>
        <p:spPr>
          <a:xfrm>
            <a:off x="553792" y="2047741"/>
            <a:ext cx="9247031" cy="2331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Synthèse entre un site patrimonial majeur et un projet artistique et culturel construit sur la recherche et l’innovation</a:t>
            </a:r>
          </a:p>
        </p:txBody>
      </p:sp>
    </p:spTree>
    <p:extLst>
      <p:ext uri="{BB962C8B-B14F-4D97-AF65-F5344CB8AC3E}">
        <p14:creationId xmlns:p14="http://schemas.microsoft.com/office/powerpoint/2010/main" val="10656197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4294967295"/>
          </p:nvPr>
        </p:nvSpPr>
        <p:spPr>
          <a:xfrm>
            <a:off x="579548" y="2382593"/>
            <a:ext cx="8834907" cy="12750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600" dirty="0"/>
              <a:t>Sauvegarde et </a:t>
            </a:r>
          </a:p>
          <a:p>
            <a:pPr marL="0" indent="0">
              <a:buNone/>
            </a:pPr>
            <a:r>
              <a:rPr lang="fr-FR" sz="3600" dirty="0"/>
              <a:t>mise en valeur du patrimoine</a:t>
            </a:r>
          </a:p>
        </p:txBody>
      </p:sp>
    </p:spTree>
    <p:extLst>
      <p:ext uri="{BB962C8B-B14F-4D97-AF65-F5344CB8AC3E}">
        <p14:creationId xmlns:p14="http://schemas.microsoft.com/office/powerpoint/2010/main" val="303197280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334" y="605277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L’Abbaye de Royaumont</a:t>
            </a:r>
          </a:p>
        </p:txBody>
      </p:sp>
      <p:pic>
        <p:nvPicPr>
          <p:cNvPr id="1026" name="Picture 2" descr="Résultat de recherche d'images pour &quot;abbaye de royaumont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10170"/>
          <a:stretch>
            <a:fillRect/>
          </a:stretch>
        </p:blipFill>
        <p:spPr bwMode="auto">
          <a:xfrm>
            <a:off x="393998" y="1493950"/>
            <a:ext cx="9601220" cy="429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7334" y="849975"/>
            <a:ext cx="8596667" cy="674024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La Saline Royale d’Arc et </a:t>
            </a:r>
            <a:r>
              <a:rPr lang="fr-FR" sz="3600" dirty="0" err="1"/>
              <a:t>Senans</a:t>
            </a:r>
            <a:endParaRPr lang="fr-FR" sz="3600" dirty="0"/>
          </a:p>
        </p:txBody>
      </p:sp>
      <p:pic>
        <p:nvPicPr>
          <p:cNvPr id="2050" name="Picture 2" descr="Résultat de recherche d'images pour &quot;la saline royale d'arc et senans&quo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0" b="16650"/>
          <a:stretch>
            <a:fillRect/>
          </a:stretch>
        </p:blipFill>
        <p:spPr bwMode="auto">
          <a:xfrm>
            <a:off x="432636" y="1777285"/>
            <a:ext cx="9342116" cy="41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2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413" y="1929716"/>
            <a:ext cx="5000682" cy="3749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pour une image 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095" y="1929715"/>
            <a:ext cx="499745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01324" y="690747"/>
            <a:ext cx="9998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La Chartreuse de Villeneuve-lès-Avignon </a:t>
            </a:r>
          </a:p>
        </p:txBody>
      </p:sp>
    </p:spTree>
    <p:extLst>
      <p:ext uri="{BB962C8B-B14F-4D97-AF65-F5344CB8AC3E}">
        <p14:creationId xmlns:p14="http://schemas.microsoft.com/office/powerpoint/2010/main" val="33503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76" y="1899775"/>
            <a:ext cx="5131429" cy="34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704" y="1912364"/>
            <a:ext cx="5120155" cy="3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321971" y="798490"/>
            <a:ext cx="1127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L’Abbaye d’Ardenne</a:t>
            </a:r>
          </a:p>
        </p:txBody>
      </p:sp>
    </p:spTree>
    <p:extLst>
      <p:ext uri="{BB962C8B-B14F-4D97-AF65-F5344CB8AC3E}">
        <p14:creationId xmlns:p14="http://schemas.microsoft.com/office/powerpoint/2010/main" val="238579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12124" y="2077792"/>
            <a:ext cx="9388698" cy="1657082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Le projet de </a:t>
            </a:r>
            <a:br>
              <a:rPr lang="fr-F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l’abbaye de Noirlac</a:t>
            </a:r>
          </a:p>
        </p:txBody>
      </p:sp>
    </p:spTree>
    <p:extLst>
      <p:ext uri="{BB962C8B-B14F-4D97-AF65-F5344CB8AC3E}">
        <p14:creationId xmlns:p14="http://schemas.microsoft.com/office/powerpoint/2010/main" val="4956821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93244" y="2009102"/>
            <a:ext cx="8596668" cy="2266683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fr-F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800" dirty="0" smtClean="0">
                <a:solidFill>
                  <a:schemeClr val="accent1">
                    <a:lumMod val="75000"/>
                  </a:schemeClr>
                </a:solidFill>
              </a:rPr>
              <a:t>Une </a:t>
            </a: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histoire mouvementée, des usages multiples</a:t>
            </a:r>
          </a:p>
        </p:txBody>
      </p:sp>
    </p:spTree>
    <p:extLst>
      <p:ext uri="{BB962C8B-B14F-4D97-AF65-F5344CB8AC3E}">
        <p14:creationId xmlns:p14="http://schemas.microsoft.com/office/powerpoint/2010/main" val="348595629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6533" y="1947334"/>
            <a:ext cx="8865911" cy="2201333"/>
          </a:xfrm>
        </p:spPr>
        <p:txBody>
          <a:bodyPr>
            <a:normAutofit/>
          </a:bodyPr>
          <a:lstStyle/>
          <a:p>
            <a:endParaRPr lang="fr-FR" sz="3600" dirty="0"/>
          </a:p>
          <a:p>
            <a:pPr marL="0" indent="0">
              <a:buNone/>
            </a:pPr>
            <a:r>
              <a:rPr lang="fr-FR" sz="3600" dirty="0"/>
              <a:t>Puiser dans la force des origines l’énergie d’un nouvel usage d’aujourd’hui</a:t>
            </a:r>
          </a:p>
        </p:txBody>
      </p:sp>
    </p:spTree>
    <p:extLst>
      <p:ext uri="{BB962C8B-B14F-4D97-AF65-F5344CB8AC3E}">
        <p14:creationId xmlns:p14="http://schemas.microsoft.com/office/powerpoint/2010/main" val="201055127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1413603"/>
            <a:ext cx="8217957" cy="544439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8794" y="553792"/>
            <a:ext cx="7727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Le silence</a:t>
            </a:r>
          </a:p>
        </p:txBody>
      </p:sp>
    </p:spTree>
    <p:extLst>
      <p:ext uri="{BB962C8B-B14F-4D97-AF65-F5344CB8AC3E}">
        <p14:creationId xmlns:p14="http://schemas.microsoft.com/office/powerpoint/2010/main" val="12555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76" y="1350847"/>
            <a:ext cx="3652752" cy="55135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00" y="1363726"/>
            <a:ext cx="3640210" cy="549465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54576" y="437880"/>
            <a:ext cx="756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L’écoute</a:t>
            </a:r>
          </a:p>
        </p:txBody>
      </p:sp>
    </p:spTree>
    <p:extLst>
      <p:ext uri="{BB962C8B-B14F-4D97-AF65-F5344CB8AC3E}">
        <p14:creationId xmlns:p14="http://schemas.microsoft.com/office/powerpoint/2010/main" val="172790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062" y="2933322"/>
            <a:ext cx="8596668" cy="904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L’abbaye en partage</a:t>
            </a:r>
          </a:p>
        </p:txBody>
      </p:sp>
    </p:spTree>
    <p:extLst>
      <p:ext uri="{BB962C8B-B14F-4D97-AF65-F5344CB8AC3E}">
        <p14:creationId xmlns:p14="http://schemas.microsoft.com/office/powerpoint/2010/main" val="54523847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850005"/>
            <a:ext cx="9380325" cy="52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6450pet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373487"/>
            <a:ext cx="9234272" cy="61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608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11" y="1541293"/>
            <a:ext cx="6575898" cy="4567677"/>
          </a:xfrm>
        </p:spPr>
      </p:pic>
    </p:spTree>
    <p:extLst>
      <p:ext uri="{BB962C8B-B14F-4D97-AF65-F5344CB8AC3E}">
        <p14:creationId xmlns:p14="http://schemas.microsoft.com/office/powerpoint/2010/main" val="751731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7" y="328053"/>
            <a:ext cx="9427872" cy="62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72" y="0"/>
            <a:ext cx="6762307" cy="6858000"/>
          </a:xfrm>
        </p:spPr>
      </p:pic>
    </p:spTree>
    <p:extLst>
      <p:ext uri="{BB962C8B-B14F-4D97-AF65-F5344CB8AC3E}">
        <p14:creationId xmlns:p14="http://schemas.microsoft.com/office/powerpoint/2010/main" val="212581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7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05786"/>
            <a:ext cx="8596668" cy="5337544"/>
          </a:xfrm>
        </p:spPr>
      </p:pic>
    </p:spTree>
    <p:extLst>
      <p:ext uri="{BB962C8B-B14F-4D97-AF65-F5344CB8AC3E}">
        <p14:creationId xmlns:p14="http://schemas.microsoft.com/office/powerpoint/2010/main" val="3116804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" y="0"/>
            <a:ext cx="9136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26" y="0"/>
            <a:ext cx="6869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1DD08552-DA07-409D-A58A-E5383AD47F50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6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309093"/>
            <a:ext cx="9466120" cy="6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973" y="1974759"/>
            <a:ext cx="9311424" cy="2597239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Projets d’investissements </a:t>
            </a:r>
            <a:br>
              <a:rPr lang="fr-F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pour adapter le lieu </a:t>
            </a:r>
            <a:br>
              <a:rPr lang="fr-FR" sz="4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aux nouveaux usages</a:t>
            </a:r>
          </a:p>
        </p:txBody>
      </p:sp>
    </p:spTree>
    <p:extLst>
      <p:ext uri="{BB962C8B-B14F-4D97-AF65-F5344CB8AC3E}">
        <p14:creationId xmlns:p14="http://schemas.microsoft.com/office/powerpoint/2010/main" val="1856866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045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La ferme avant travaux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97"/>
          <a:stretch/>
        </p:blipFill>
        <p:spPr>
          <a:xfrm>
            <a:off x="149829" y="1558343"/>
            <a:ext cx="9953976" cy="44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8" y="1300766"/>
            <a:ext cx="9606508" cy="5396249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1166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La ferme après travaux</a:t>
            </a:r>
          </a:p>
        </p:txBody>
      </p:sp>
    </p:spTree>
    <p:extLst>
      <p:ext uri="{BB962C8B-B14F-4D97-AF65-F5344CB8AC3E}">
        <p14:creationId xmlns:p14="http://schemas.microsoft.com/office/powerpoint/2010/main" val="3073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17" y="309093"/>
            <a:ext cx="9282726" cy="6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4" y="389467"/>
            <a:ext cx="9182961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758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5" y="347730"/>
            <a:ext cx="9220037" cy="61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0365" y="2219458"/>
            <a:ext cx="8596668" cy="1888901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S’adapter aux nouveaux usages touristiques</a:t>
            </a:r>
          </a:p>
        </p:txBody>
      </p:sp>
    </p:spTree>
    <p:extLst>
      <p:ext uri="{BB962C8B-B14F-4D97-AF65-F5344CB8AC3E}">
        <p14:creationId xmlns:p14="http://schemas.microsoft.com/office/powerpoint/2010/main" val="157045655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0" b="2348"/>
          <a:stretch/>
        </p:blipFill>
        <p:spPr>
          <a:xfrm>
            <a:off x="277181" y="0"/>
            <a:ext cx="929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54"/>
          <a:stretch/>
        </p:blipFill>
        <p:spPr>
          <a:xfrm>
            <a:off x="-646929" y="0"/>
            <a:ext cx="10473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485" y="2322490"/>
            <a:ext cx="8724244" cy="1863144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Noirlac, espace de coopération et de responsabilités partagées</a:t>
            </a:r>
          </a:p>
        </p:txBody>
      </p:sp>
    </p:spTree>
    <p:extLst>
      <p:ext uri="{BB962C8B-B14F-4D97-AF65-F5344CB8AC3E}">
        <p14:creationId xmlns:p14="http://schemas.microsoft.com/office/powerpoint/2010/main" val="211974223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Etablissement public de coopération culturelle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- propriété du Conseil départemental du Cher depuis 1909</a:t>
            </a:r>
          </a:p>
          <a:p>
            <a:r>
              <a:rPr lang="fr-FR" sz="2800" dirty="0" smtClean="0"/>
              <a:t>- financé pour son fonctionnement comme pour ses investissements par le Département, la Région et l’Etat </a:t>
            </a:r>
          </a:p>
          <a:p>
            <a:r>
              <a:rPr lang="fr-FR" sz="2800" dirty="0" smtClean="0"/>
              <a:t>- Noirlac , outil de la mise en œuvre </a:t>
            </a:r>
            <a:r>
              <a:rPr lang="fr-FR" sz="2800" smtClean="0"/>
              <a:t>d’une politique </a:t>
            </a:r>
            <a:r>
              <a:rPr lang="fr-FR" sz="2800" dirty="0" smtClean="0"/>
              <a:t>publique de la culture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62766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Noirlac, lieu de rencontre unique</a:t>
            </a:r>
          </a:p>
        </p:txBody>
      </p:sp>
      <p:sp>
        <p:nvSpPr>
          <p:cNvPr id="3" name="Ellipse 2"/>
          <p:cNvSpPr/>
          <p:nvPr/>
        </p:nvSpPr>
        <p:spPr>
          <a:xfrm>
            <a:off x="1189147" y="1930400"/>
            <a:ext cx="3078051" cy="3013656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62107" y="2564173"/>
            <a:ext cx="212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Innovation</a:t>
            </a:r>
          </a:p>
        </p:txBody>
      </p:sp>
      <p:sp>
        <p:nvSpPr>
          <p:cNvPr id="6" name="Ellipse 5"/>
          <p:cNvSpPr/>
          <p:nvPr/>
        </p:nvSpPr>
        <p:spPr>
          <a:xfrm>
            <a:off x="3990304" y="1928353"/>
            <a:ext cx="3078051" cy="3013656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302936" y="2579902"/>
            <a:ext cx="135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Patrimoine</a:t>
            </a:r>
          </a:p>
        </p:txBody>
      </p:sp>
      <p:sp>
        <p:nvSpPr>
          <p:cNvPr id="8" name="Ellipse 7"/>
          <p:cNvSpPr/>
          <p:nvPr/>
        </p:nvSpPr>
        <p:spPr>
          <a:xfrm>
            <a:off x="2654836" y="3275253"/>
            <a:ext cx="3078051" cy="3013656"/>
          </a:xfrm>
          <a:prstGeom prst="ellipse">
            <a:avLst/>
          </a:prstGeom>
          <a:solidFill>
            <a:schemeClr val="accent1">
              <a:lumMod val="20000"/>
              <a:lumOff val="8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025877" y="5303254"/>
            <a:ext cx="248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Territoire et habitants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386667" y="3435181"/>
            <a:ext cx="160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NOIRLAC</a:t>
            </a:r>
          </a:p>
        </p:txBody>
      </p:sp>
    </p:spTree>
    <p:extLst>
      <p:ext uri="{BB962C8B-B14F-4D97-AF65-F5344CB8AC3E}">
        <p14:creationId xmlns:p14="http://schemas.microsoft.com/office/powerpoint/2010/main" val="292744027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8933" y="2472270"/>
            <a:ext cx="8957733" cy="19812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Noirlac,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espace d’ouverture internationale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et de proximité</a:t>
            </a:r>
          </a:p>
        </p:txBody>
      </p:sp>
    </p:spTree>
    <p:extLst>
      <p:ext uri="{BB962C8B-B14F-4D97-AF65-F5344CB8AC3E}">
        <p14:creationId xmlns:p14="http://schemas.microsoft.com/office/powerpoint/2010/main" val="3950669329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chiffres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- </a:t>
            </a:r>
            <a:r>
              <a:rPr lang="fr-FR" sz="2800" dirty="0" smtClean="0"/>
              <a:t>Abbaye ouverte tous les jours 11 mois de l’année</a:t>
            </a:r>
          </a:p>
          <a:p>
            <a:r>
              <a:rPr lang="fr-FR" sz="2800" dirty="0" smtClean="0"/>
              <a:t>- 25 000 visiteurs touristiques</a:t>
            </a:r>
          </a:p>
          <a:p>
            <a:r>
              <a:rPr lang="fr-FR" sz="2800" dirty="0" smtClean="0"/>
              <a:t>- 10 000 participants aux manifestations artistiques </a:t>
            </a:r>
          </a:p>
          <a:p>
            <a:r>
              <a:rPr lang="fr-FR" sz="2800" dirty="0" smtClean="0"/>
              <a:t>- 15 personnes ETP</a:t>
            </a:r>
          </a:p>
          <a:p>
            <a:r>
              <a:rPr lang="fr-FR" sz="2800" dirty="0" smtClean="0"/>
              <a:t>- 2 millions de budget de fonctionnement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2702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70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99226"/>
            <a:ext cx="8596668" cy="17030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En 1950, l’abbaye devient monument historique</a:t>
            </a:r>
          </a:p>
        </p:txBody>
      </p:sp>
    </p:spTree>
    <p:extLst>
      <p:ext uri="{BB962C8B-B14F-4D97-AF65-F5344CB8AC3E}">
        <p14:creationId xmlns:p14="http://schemas.microsoft.com/office/powerpoint/2010/main" val="17227913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b="16398"/>
          <a:stretch>
            <a:fillRect/>
          </a:stretch>
        </p:blipFill>
        <p:spPr>
          <a:xfrm>
            <a:off x="252330" y="1287887"/>
            <a:ext cx="9745167" cy="4359499"/>
          </a:xfrm>
        </p:spPr>
      </p:pic>
    </p:spTree>
    <p:extLst>
      <p:ext uri="{BB962C8B-B14F-4D97-AF65-F5344CB8AC3E}">
        <p14:creationId xmlns:p14="http://schemas.microsoft.com/office/powerpoint/2010/main" val="426516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1" b="21621"/>
          <a:stretch>
            <a:fillRect/>
          </a:stretch>
        </p:blipFill>
        <p:spPr>
          <a:xfrm>
            <a:off x="175058" y="1378040"/>
            <a:ext cx="9844204" cy="4403803"/>
          </a:xfrm>
        </p:spPr>
      </p:pic>
    </p:spTree>
    <p:extLst>
      <p:ext uri="{BB962C8B-B14F-4D97-AF65-F5344CB8AC3E}">
        <p14:creationId xmlns:p14="http://schemas.microsoft.com/office/powerpoint/2010/main" val="38072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te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334</TotalTime>
  <Words>207</Words>
  <Application>Microsoft Office PowerPoint</Application>
  <PresentationFormat>Personnalisé</PresentationFormat>
  <Paragraphs>39</Paragraphs>
  <Slides>48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Facette</vt:lpstr>
      <vt:lpstr>Noirlac , une abbaye en mouvement </vt:lpstr>
      <vt:lpstr> Une histoire mouvementée, des usages multiples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2008, création du  Centre culturel de rencontre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projet de  l’abbaye de Noirlac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Projets d’investissements  pour adapter le lieu  aux nouveaux usages</vt:lpstr>
      <vt:lpstr>La ferme avant travaux</vt:lpstr>
      <vt:lpstr>La ferme après travaux</vt:lpstr>
      <vt:lpstr>Présentation PowerPoint</vt:lpstr>
      <vt:lpstr>Présentation PowerPoint</vt:lpstr>
      <vt:lpstr>Présentation PowerPoint</vt:lpstr>
      <vt:lpstr>S’adapter aux nouveaux usages touristiques</vt:lpstr>
      <vt:lpstr>Présentation PowerPoint</vt:lpstr>
      <vt:lpstr>Présentation PowerPoint</vt:lpstr>
      <vt:lpstr>Noirlac, espace de coopération et de responsabilités partagées</vt:lpstr>
      <vt:lpstr>Etablissement public de coopération culturelle </vt:lpstr>
      <vt:lpstr>Noirlac, lieu de rencontre unique</vt:lpstr>
      <vt:lpstr>Noirlac,  espace d’ouverture internationale  et de proximité</vt:lpstr>
      <vt:lpstr>Quelques chiffres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Projet de  l’abbaye de Noirlac</dc:title>
  <dc:creator>Fabienne TARANNE</dc:creator>
  <cp:lastModifiedBy>utilisateur</cp:lastModifiedBy>
  <cp:revision>34</cp:revision>
  <cp:lastPrinted>2017-03-30T12:08:15Z</cp:lastPrinted>
  <dcterms:created xsi:type="dcterms:W3CDTF">2017-03-24T10:09:01Z</dcterms:created>
  <dcterms:modified xsi:type="dcterms:W3CDTF">2017-04-08T13:00:13Z</dcterms:modified>
</cp:coreProperties>
</file>